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257" r:id="rId2"/>
    <p:sldId id="505" r:id="rId3"/>
    <p:sldId id="506" r:id="rId4"/>
    <p:sldId id="531" r:id="rId5"/>
    <p:sldId id="532" r:id="rId6"/>
    <p:sldId id="530" r:id="rId7"/>
    <p:sldId id="529" r:id="rId8"/>
    <p:sldId id="507" r:id="rId9"/>
    <p:sldId id="508" r:id="rId10"/>
    <p:sldId id="509" r:id="rId11"/>
    <p:sldId id="510" r:id="rId12"/>
    <p:sldId id="511" r:id="rId13"/>
    <p:sldId id="512" r:id="rId14"/>
    <p:sldId id="513" r:id="rId15"/>
    <p:sldId id="514" r:id="rId16"/>
    <p:sldId id="528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524" r:id="rId26"/>
    <p:sldId id="526" r:id="rId27"/>
    <p:sldId id="525" r:id="rId28"/>
    <p:sldId id="533" r:id="rId29"/>
    <p:sldId id="534" r:id="rId30"/>
    <p:sldId id="475" r:id="rId31"/>
    <p:sldId id="502" r:id="rId32"/>
    <p:sldId id="495" r:id="rId33"/>
    <p:sldId id="498" r:id="rId34"/>
    <p:sldId id="499" r:id="rId35"/>
    <p:sldId id="500" r:id="rId36"/>
    <p:sldId id="501" r:id="rId37"/>
    <p:sldId id="473" r:id="rId38"/>
    <p:sldId id="476" r:id="rId39"/>
    <p:sldId id="477" r:id="rId40"/>
    <p:sldId id="488" r:id="rId41"/>
    <p:sldId id="478" r:id="rId42"/>
    <p:sldId id="480" r:id="rId43"/>
    <p:sldId id="479" r:id="rId44"/>
    <p:sldId id="489" r:id="rId45"/>
    <p:sldId id="493" r:id="rId46"/>
    <p:sldId id="490" r:id="rId47"/>
    <p:sldId id="492" r:id="rId48"/>
    <p:sldId id="481" r:id="rId49"/>
    <p:sldId id="494" r:id="rId50"/>
    <p:sldId id="482" r:id="rId51"/>
    <p:sldId id="483" r:id="rId52"/>
    <p:sldId id="491" r:id="rId53"/>
    <p:sldId id="484" r:id="rId54"/>
    <p:sldId id="485" r:id="rId55"/>
    <p:sldId id="486" r:id="rId56"/>
    <p:sldId id="487" r:id="rId57"/>
    <p:sldId id="474" r:id="rId58"/>
    <p:sldId id="472" r:id="rId59"/>
    <p:sldId id="464" r:id="rId60"/>
    <p:sldId id="463" r:id="rId61"/>
    <p:sldId id="458" r:id="rId62"/>
    <p:sldId id="455" r:id="rId63"/>
    <p:sldId id="459" r:id="rId64"/>
    <p:sldId id="457" r:id="rId65"/>
    <p:sldId id="456" r:id="rId66"/>
    <p:sldId id="460" r:id="rId67"/>
    <p:sldId id="461" r:id="rId68"/>
    <p:sldId id="462" r:id="rId69"/>
    <p:sldId id="449" r:id="rId70"/>
    <p:sldId id="450" r:id="rId71"/>
    <p:sldId id="451" r:id="rId72"/>
    <p:sldId id="453" r:id="rId73"/>
    <p:sldId id="454" r:id="rId74"/>
    <p:sldId id="447" r:id="rId75"/>
    <p:sldId id="448" r:id="rId76"/>
    <p:sldId id="452" r:id="rId77"/>
    <p:sldId id="497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603" dt="2024-03-21T01:31:42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876" autoAdjust="0"/>
  </p:normalViewPr>
  <p:slideViewPr>
    <p:cSldViewPr snapToGrid="0">
      <p:cViewPr varScale="1">
        <p:scale>
          <a:sx n="112" d="100"/>
          <a:sy n="11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3-21T01:31:42.726" v="3665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3-19T12:20:54.010" v="3215" actId="21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">
        <pc:chgData name="Jha, Aryan Ritwajeet" userId="2aad577e-539b-449b-83a6-8d411f484b4d" providerId="ADAL" clId="{5C3DE4FC-7C02-45E8-A4E9-90D9E5AB7963}" dt="2024-03-19T13:05:30.569" v="3364" actId="207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1:17:56.012" v="3621" actId="107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modTransition">
        <pc:chgData name="Jha, Aryan Ritwajeet" userId="2aad577e-539b-449b-83a6-8d411f484b4d" providerId="ADAL" clId="{5C3DE4FC-7C02-45E8-A4E9-90D9E5AB7963}" dt="2024-03-19T13:05:21.632" v="3362" actId="207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mod modTransition">
        <pc:chgData name="Jha, Aryan Ritwajeet" userId="2aad577e-539b-449b-83a6-8d411f484b4d" providerId="ADAL" clId="{5C3DE4FC-7C02-45E8-A4E9-90D9E5AB7963}" dt="2024-03-19T13:05:17.247" v="3361" actId="207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3-19T13:05:13.704" v="3360" actId="207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05:10.220" v="3359" actId="207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">
        <pc:chgData name="Jha, Aryan Ritwajeet" userId="2aad577e-539b-449b-83a6-8d411f484b4d" providerId="ADAL" clId="{5C3DE4FC-7C02-45E8-A4E9-90D9E5AB7963}" dt="2024-03-19T13:05:02.120" v="3357" actId="207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5:06.291" v="3358" actId="207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58.007" v="3356" actId="207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48.824" v="3354" actId="207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4:40.973" v="3353" actId="207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19.281" v="3351" actId="207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">
        <pc:chgData name="Jha, Aryan Ritwajeet" userId="2aad577e-539b-449b-83a6-8d411f484b4d" providerId="ADAL" clId="{5C3DE4FC-7C02-45E8-A4E9-90D9E5AB7963}" dt="2024-03-19T13:30:10.317" v="3377" actId="1482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31:00.891" v="3380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31:33.911" v="3382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">
        <pc:chgData name="Jha, Aryan Ritwajeet" userId="2aad577e-539b-449b-83a6-8d411f484b4d" providerId="ADAL" clId="{5C3DE4FC-7C02-45E8-A4E9-90D9E5AB7963}" dt="2024-03-19T14:18:02.245" v="3398" actId="1482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4:18:36.708" v="3400" actId="1482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">
        <pc:chgData name="Jha, Aryan Ritwajeet" userId="2aad577e-539b-449b-83a6-8d411f484b4d" providerId="ADAL" clId="{5C3DE4FC-7C02-45E8-A4E9-90D9E5AB7963}" dt="2024-03-19T23:40:02.267" v="3417" actId="1482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1:28:19.252" v="3649" actId="1482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1:28:46.692" v="3651" actId="14100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1:31:42.726" v="3665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30:52.568" v="3658" actId="207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1:30:57.177" v="3660" actId="115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1:31:42.726" v="3665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42.726" v="3665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1:31:42.726" v="3665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1:31:42.726" v="3665"/>
          <ac:picMkLst>
            <pc:docMk/>
            <pc:sldMk cId="3898205362" sldId="533"/>
            <ac:picMk id="7169" creationId="{26B1B22C-C74D-B7FE-B1B5-FF3FF4E4A656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1:31:18.749" v="3664" actId="20577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31:03.944" v="3661" actId="207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1:31:05.468" v="3662" actId="207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169" creationId="{26B1B22C-C74D-B7FE-B1B5-FF3FF4E4A656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2-27T20:23:24.673" v="2279" actId="20577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20-Mar-24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7" Type="http://schemas.openxmlformats.org/officeDocument/2006/relationships/image" Target="../media/image61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7" Type="http://schemas.openxmlformats.org/officeDocument/2006/relationships/image" Target="../media/image6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67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7" Type="http://schemas.openxmlformats.org/officeDocument/2006/relationships/image" Target="../media/image6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67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6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25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0.png"/><Relationship Id="rId4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90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81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24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29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45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510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570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630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7.png"/><Relationship Id="rId4" Type="http://schemas.openxmlformats.org/officeDocument/2006/relationships/image" Target="../media/image3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1.png"/><Relationship Id="rId5" Type="http://schemas.openxmlformats.org/officeDocument/2006/relationships/image" Target="../media/image235.png"/><Relationship Id="rId4" Type="http://schemas.openxmlformats.org/officeDocument/2006/relationships/image" Target="../media/image181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64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2842850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0.9 1 1]'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351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946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 dirty="0"/>
                  <a:t>OPF</a:t>
                </a:r>
                <a:r>
                  <a:rPr lang="en-US" sz="32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200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252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16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07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06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18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440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146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055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453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24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 dirty="0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 dirty="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 dirty="0"/>
                  <a:t> but not a way to know which nodes do they refer to in the real ‘centralized’ system.</a:t>
                </a:r>
              </a:p>
              <a:p>
                <a:r>
                  <a:rPr lang="en-US" sz="2000" dirty="0"/>
                  <a:t>I (manually) created a mapping between the two.</a:t>
                </a:r>
              </a:p>
              <a:p>
                <a:r>
                  <a:rPr lang="en-US" sz="2000" dirty="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(day-ahead hourly) OPF MINLP OPF in </a:t>
                </a:r>
                <a:r>
                  <a:rPr lang="en-US" dirty="0" err="1"/>
                  <a:t>JuMP</a:t>
                </a:r>
                <a:r>
                  <a:rPr lang="en-US" dirty="0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Infeasibilities are detected based on box-constraints (line-limits breached, bus voltage limits breached, etc.).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[agrawal2022tpwrs]</a:t>
            </a:r>
          </a:p>
          <a:p>
            <a:endParaRPr lang="en-US" dirty="0"/>
          </a:p>
          <a:p>
            <a:r>
              <a:rPr lang="en-US" dirty="0"/>
              <a:t>Other authors, sometimes use a different solution paradigm, and compare it against MATLAB’s </a:t>
            </a:r>
            <a:r>
              <a:rPr lang="en-US" dirty="0" err="1"/>
              <a:t>fmincon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850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4400246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3726</Words>
  <Application>Microsoft Office PowerPoint</Application>
  <PresentationFormat>Widescreen</PresentationFormat>
  <Paragraphs>284</Paragraphs>
  <Slides>77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Verification:  T=1, PV=30%, Batt=30%</vt:lpstr>
      <vt:lpstr>MPDOPF Verified for T=1, PV=30%, Batt=30%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Verified for T=5, PV=10%, Batt=10%</vt:lpstr>
      <vt:lpstr>MPCOPF Verified for T=5, PV=10%, Batt=10%</vt:lpstr>
      <vt:lpstr>MPDOPF Verification:  T=5, PV=30%, Batt=30%</vt:lpstr>
      <vt:lpstr>MPDOPF Verified for T=5, PV=30%, Batt=30%</vt:lpstr>
      <vt:lpstr>MPCOPF T=5, PV=30%, Batt=30%</vt:lpstr>
      <vt:lpstr>MPDOPF Verification:  T=5, PV=50%, Batt=50%</vt:lpstr>
      <vt:lpstr>MPDOPF Verified for T=5, PV=50%, Batt=50%</vt:lpstr>
      <vt:lpstr>MPCOPF T=5, PV=50%, Batt=50% sim terminated at 100 micro-iterations</vt:lpstr>
      <vt:lpstr>MPDOPF Verification:  T=5, PV=100%, Batt=100%</vt:lpstr>
      <vt:lpstr>MPDOPF Verified for T=5, PV=100%, Batt=100%</vt:lpstr>
      <vt:lpstr>MPDOPF Verification:  T=6, PV=10%, Batt=10%</vt:lpstr>
      <vt:lpstr>MPCOPF Verified for T=6, PV=10%, Batt=10%</vt:lpstr>
      <vt:lpstr>MPDOPF Verified for T=6, PV=10%, Batt=10%</vt:lpstr>
      <vt:lpstr>MPCOPF Verified for T=7, PV=10%, Batt=10%</vt:lpstr>
      <vt:lpstr>MPDOPF Verified for T=7, PV=10%, Batt=10%</vt:lpstr>
      <vt:lpstr>Latest Slides End Here.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2024-03-21T01:31:55Z</dcterms:modified>
</cp:coreProperties>
</file>